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25" d="100"/>
          <a:sy n="25" d="100"/>
        </p:scale>
        <p:origin x="2376" y="10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5618-6478-41D5-9F6B-ADC9B11649F2}" type="datetimeFigureOut">
              <a:rPr lang="en-US" smtClean="0"/>
              <a:t>1/5/2016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9D8C1-1D39-4BB8-A351-1A670AF79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0274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5618-6478-41D5-9F6B-ADC9B11649F2}" type="datetimeFigureOut">
              <a:rPr lang="en-US" smtClean="0"/>
              <a:t>1/5/2016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9D8C1-1D39-4BB8-A351-1A670AF79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392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5618-6478-41D5-9F6B-ADC9B11649F2}" type="datetimeFigureOut">
              <a:rPr lang="en-US" smtClean="0"/>
              <a:t>1/5/2016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9D8C1-1D39-4BB8-A351-1A670AF79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523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5618-6478-41D5-9F6B-ADC9B11649F2}" type="datetimeFigureOut">
              <a:rPr lang="en-US" smtClean="0"/>
              <a:t>1/5/2016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9D8C1-1D39-4BB8-A351-1A670AF79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858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5618-6478-41D5-9F6B-ADC9B11649F2}" type="datetimeFigureOut">
              <a:rPr lang="en-US" smtClean="0"/>
              <a:t>1/5/2016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9D8C1-1D39-4BB8-A351-1A670AF79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526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5618-6478-41D5-9F6B-ADC9B11649F2}" type="datetimeFigureOut">
              <a:rPr lang="en-US" smtClean="0"/>
              <a:t>1/5/2016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9D8C1-1D39-4BB8-A351-1A670AF79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812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5618-6478-41D5-9F6B-ADC9B11649F2}" type="datetimeFigureOut">
              <a:rPr lang="en-US" smtClean="0"/>
              <a:t>1/5/2016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9D8C1-1D39-4BB8-A351-1A670AF79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104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5618-6478-41D5-9F6B-ADC9B11649F2}" type="datetimeFigureOut">
              <a:rPr lang="en-US" smtClean="0"/>
              <a:t>1/5/2016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9D8C1-1D39-4BB8-A351-1A670AF79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027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5618-6478-41D5-9F6B-ADC9B11649F2}" type="datetimeFigureOut">
              <a:rPr lang="en-US" smtClean="0"/>
              <a:t>1/5/2016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9D8C1-1D39-4BB8-A351-1A670AF79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455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5618-6478-41D5-9F6B-ADC9B11649F2}" type="datetimeFigureOut">
              <a:rPr lang="en-US" smtClean="0"/>
              <a:t>1/5/2016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9D8C1-1D39-4BB8-A351-1A670AF79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939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5618-6478-41D5-9F6B-ADC9B11649F2}" type="datetimeFigureOut">
              <a:rPr lang="en-US" smtClean="0"/>
              <a:t>1/5/2016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9D8C1-1D39-4BB8-A351-1A670AF79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821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645618-6478-41D5-9F6B-ADC9B11649F2}" type="datetimeFigureOut">
              <a:rPr lang="en-US" smtClean="0"/>
              <a:t>1/5/2016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C9D8C1-1D39-4BB8-A351-1A670AF79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883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037230"/>
          </a:xfrm>
        </p:spPr>
        <p:txBody>
          <a:bodyPr>
            <a:normAutofit/>
          </a:bodyPr>
          <a:lstStyle/>
          <a:p>
            <a:r>
              <a:rPr lang="en-US" sz="4800" dirty="0" err="1" smtClean="0"/>
              <a:t>Donnez</a:t>
            </a:r>
            <a:r>
              <a:rPr lang="en-US" sz="4800" dirty="0" smtClean="0"/>
              <a:t> </a:t>
            </a:r>
            <a:r>
              <a:rPr lang="en-US" sz="4800" dirty="0" err="1" smtClean="0"/>
              <a:t>une</a:t>
            </a:r>
            <a:r>
              <a:rPr lang="en-US" sz="4800" dirty="0" smtClean="0"/>
              <a:t> </a:t>
            </a:r>
            <a:r>
              <a:rPr lang="en-US" sz="4800" dirty="0" err="1" smtClean="0"/>
              <a:t>quantité</a:t>
            </a:r>
            <a:r>
              <a:rPr lang="en-US" sz="4800" dirty="0" smtClean="0"/>
              <a:t> </a:t>
            </a:r>
            <a:r>
              <a:rPr lang="en-US" sz="4800" dirty="0" err="1" smtClean="0"/>
              <a:t>logique</a:t>
            </a:r>
            <a:r>
              <a:rPr lang="en-US" sz="4800" dirty="0" smtClean="0"/>
              <a:t> pour </a:t>
            </a:r>
            <a:r>
              <a:rPr lang="en-US" sz="4800" dirty="0" err="1" smtClean="0"/>
              <a:t>chaque</a:t>
            </a:r>
            <a:r>
              <a:rPr lang="en-US" sz="4800" dirty="0" smtClean="0"/>
              <a:t> chose</a:t>
            </a:r>
            <a:endParaRPr lang="en-US" sz="4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9313" y="1323761"/>
            <a:ext cx="7281792" cy="5043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587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037230"/>
          </a:xfrm>
        </p:spPr>
        <p:txBody>
          <a:bodyPr>
            <a:normAutofit/>
          </a:bodyPr>
          <a:lstStyle/>
          <a:p>
            <a:r>
              <a:rPr lang="en-US" sz="4800" dirty="0" err="1" smtClean="0"/>
              <a:t>Donnez</a:t>
            </a:r>
            <a:r>
              <a:rPr lang="en-US" sz="4800" dirty="0" smtClean="0"/>
              <a:t> </a:t>
            </a:r>
            <a:r>
              <a:rPr lang="en-US" sz="4800" dirty="0" err="1" smtClean="0"/>
              <a:t>une</a:t>
            </a:r>
            <a:r>
              <a:rPr lang="en-US" sz="4800" dirty="0" smtClean="0"/>
              <a:t> </a:t>
            </a:r>
            <a:r>
              <a:rPr lang="en-US" sz="4800" dirty="0" err="1" smtClean="0"/>
              <a:t>quantité</a:t>
            </a:r>
            <a:r>
              <a:rPr lang="en-US" sz="4800" dirty="0" smtClean="0"/>
              <a:t> </a:t>
            </a:r>
            <a:r>
              <a:rPr lang="en-US" sz="4800" dirty="0" err="1" smtClean="0"/>
              <a:t>logique</a:t>
            </a:r>
            <a:r>
              <a:rPr lang="en-US" sz="4800" dirty="0" smtClean="0"/>
              <a:t> pour </a:t>
            </a:r>
            <a:r>
              <a:rPr lang="en-US" sz="4800" dirty="0" err="1" smtClean="0"/>
              <a:t>chaque</a:t>
            </a:r>
            <a:r>
              <a:rPr lang="en-US" sz="4800" dirty="0" smtClean="0"/>
              <a:t> chose</a:t>
            </a:r>
            <a:endParaRPr lang="en-US" sz="4800" dirty="0"/>
          </a:p>
        </p:txBody>
      </p:sp>
      <p:pic>
        <p:nvPicPr>
          <p:cNvPr id="1026" name="Picture 2" descr="http://urbantastebuds.wpengine.netdna-cdn.com/wp-content/uploads/2015/02/Thinly-sliced-ham-on-a-ch-0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9979" y="1722388"/>
            <a:ext cx="7619999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33347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037230"/>
          </a:xfrm>
        </p:spPr>
        <p:txBody>
          <a:bodyPr>
            <a:normAutofit/>
          </a:bodyPr>
          <a:lstStyle/>
          <a:p>
            <a:r>
              <a:rPr lang="en-US" sz="4800" dirty="0" err="1" smtClean="0"/>
              <a:t>Donnez</a:t>
            </a:r>
            <a:r>
              <a:rPr lang="en-US" sz="4800" dirty="0" smtClean="0"/>
              <a:t> </a:t>
            </a:r>
            <a:r>
              <a:rPr lang="en-US" sz="4800" dirty="0" err="1" smtClean="0"/>
              <a:t>une</a:t>
            </a:r>
            <a:r>
              <a:rPr lang="en-US" sz="4800" dirty="0" smtClean="0"/>
              <a:t> </a:t>
            </a:r>
            <a:r>
              <a:rPr lang="en-US" sz="4800" dirty="0" err="1" smtClean="0"/>
              <a:t>quantité</a:t>
            </a:r>
            <a:r>
              <a:rPr lang="en-US" sz="4800" dirty="0" smtClean="0"/>
              <a:t> </a:t>
            </a:r>
            <a:r>
              <a:rPr lang="en-US" sz="4800" dirty="0" err="1" smtClean="0"/>
              <a:t>logique</a:t>
            </a:r>
            <a:r>
              <a:rPr lang="en-US" sz="4800" dirty="0" smtClean="0"/>
              <a:t> pour </a:t>
            </a:r>
            <a:r>
              <a:rPr lang="en-US" sz="4800" dirty="0" err="1" smtClean="0"/>
              <a:t>chaque</a:t>
            </a:r>
            <a:r>
              <a:rPr lang="en-US" sz="4800" dirty="0" smtClean="0"/>
              <a:t> chose</a:t>
            </a:r>
            <a:endParaRPr lang="en-US" sz="4800" dirty="0"/>
          </a:p>
        </p:txBody>
      </p:sp>
      <p:pic>
        <p:nvPicPr>
          <p:cNvPr id="2050" name="Picture 2" descr="http://www.chowstatic.com/blog-media/2015/01/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0" y="1524000"/>
            <a:ext cx="57150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6459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037230"/>
          </a:xfrm>
        </p:spPr>
        <p:txBody>
          <a:bodyPr>
            <a:normAutofit/>
          </a:bodyPr>
          <a:lstStyle/>
          <a:p>
            <a:r>
              <a:rPr lang="en-US" sz="4800" dirty="0" err="1" smtClean="0"/>
              <a:t>Donnez</a:t>
            </a:r>
            <a:r>
              <a:rPr lang="en-US" sz="4800" dirty="0" smtClean="0"/>
              <a:t> </a:t>
            </a:r>
            <a:r>
              <a:rPr lang="en-US" sz="4800" dirty="0" err="1" smtClean="0"/>
              <a:t>une</a:t>
            </a:r>
            <a:r>
              <a:rPr lang="en-US" sz="4800" dirty="0" smtClean="0"/>
              <a:t> </a:t>
            </a:r>
            <a:r>
              <a:rPr lang="en-US" sz="4800" dirty="0" err="1" smtClean="0"/>
              <a:t>quantité</a:t>
            </a:r>
            <a:r>
              <a:rPr lang="en-US" sz="4800" dirty="0" smtClean="0"/>
              <a:t> </a:t>
            </a:r>
            <a:r>
              <a:rPr lang="en-US" sz="4800" dirty="0" err="1" smtClean="0"/>
              <a:t>logique</a:t>
            </a:r>
            <a:r>
              <a:rPr lang="en-US" sz="4800" dirty="0" smtClean="0"/>
              <a:t> pour </a:t>
            </a:r>
            <a:r>
              <a:rPr lang="en-US" sz="4800" dirty="0" err="1" smtClean="0"/>
              <a:t>chaque</a:t>
            </a:r>
            <a:r>
              <a:rPr lang="en-US" sz="4800" dirty="0" smtClean="0"/>
              <a:t> chose</a:t>
            </a:r>
            <a:endParaRPr lang="en-US" sz="4800" dirty="0"/>
          </a:p>
        </p:txBody>
      </p:sp>
      <p:pic>
        <p:nvPicPr>
          <p:cNvPr id="3074" name="Picture 2" descr="http://ecx.images-amazon.com/images/I/511DNBD1N0L._SX425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75" y="1790700"/>
            <a:ext cx="4048125" cy="404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59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037230"/>
          </a:xfrm>
        </p:spPr>
        <p:txBody>
          <a:bodyPr>
            <a:normAutofit/>
          </a:bodyPr>
          <a:lstStyle/>
          <a:p>
            <a:r>
              <a:rPr lang="en-US" sz="4800" dirty="0" err="1" smtClean="0"/>
              <a:t>Donnez</a:t>
            </a:r>
            <a:r>
              <a:rPr lang="en-US" sz="4800" dirty="0" smtClean="0"/>
              <a:t> </a:t>
            </a:r>
            <a:r>
              <a:rPr lang="en-US" sz="4800" dirty="0" err="1" smtClean="0"/>
              <a:t>une</a:t>
            </a:r>
            <a:r>
              <a:rPr lang="en-US" sz="4800" dirty="0" smtClean="0"/>
              <a:t> </a:t>
            </a:r>
            <a:r>
              <a:rPr lang="en-US" sz="4800" dirty="0" err="1" smtClean="0"/>
              <a:t>quantité</a:t>
            </a:r>
            <a:r>
              <a:rPr lang="en-US" sz="4800" dirty="0" smtClean="0"/>
              <a:t> </a:t>
            </a:r>
            <a:r>
              <a:rPr lang="en-US" sz="4800" dirty="0" err="1" smtClean="0"/>
              <a:t>logique</a:t>
            </a:r>
            <a:r>
              <a:rPr lang="en-US" sz="4800" dirty="0" smtClean="0"/>
              <a:t> pour </a:t>
            </a:r>
            <a:r>
              <a:rPr lang="en-US" sz="4800" dirty="0" err="1" smtClean="0"/>
              <a:t>chaque</a:t>
            </a:r>
            <a:r>
              <a:rPr lang="en-US" sz="4800" dirty="0" smtClean="0"/>
              <a:t> chose</a:t>
            </a:r>
            <a:endParaRPr lang="en-US" sz="4800" dirty="0"/>
          </a:p>
        </p:txBody>
      </p:sp>
      <p:pic>
        <p:nvPicPr>
          <p:cNvPr id="4098" name="Picture 2" descr="http://sustainedbylove.files.wordpress.com/2013/05/img_04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150" y="1704976"/>
            <a:ext cx="6115050" cy="4074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90294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037230"/>
          </a:xfrm>
        </p:spPr>
        <p:txBody>
          <a:bodyPr>
            <a:normAutofit/>
          </a:bodyPr>
          <a:lstStyle/>
          <a:p>
            <a:r>
              <a:rPr lang="en-US" sz="4800" dirty="0" err="1" smtClean="0"/>
              <a:t>Donnez</a:t>
            </a:r>
            <a:r>
              <a:rPr lang="en-US" sz="4800" dirty="0" smtClean="0"/>
              <a:t> </a:t>
            </a:r>
            <a:r>
              <a:rPr lang="en-US" sz="4800" dirty="0" err="1" smtClean="0"/>
              <a:t>une</a:t>
            </a:r>
            <a:r>
              <a:rPr lang="en-US" sz="4800" dirty="0" smtClean="0"/>
              <a:t> </a:t>
            </a:r>
            <a:r>
              <a:rPr lang="en-US" sz="4800" dirty="0" err="1" smtClean="0"/>
              <a:t>quantité</a:t>
            </a:r>
            <a:r>
              <a:rPr lang="en-US" sz="4800" dirty="0" smtClean="0"/>
              <a:t> </a:t>
            </a:r>
            <a:r>
              <a:rPr lang="en-US" sz="4800" dirty="0" err="1" smtClean="0"/>
              <a:t>logique</a:t>
            </a:r>
            <a:r>
              <a:rPr lang="en-US" sz="4800" dirty="0" smtClean="0"/>
              <a:t> pour </a:t>
            </a:r>
            <a:r>
              <a:rPr lang="en-US" sz="4800" dirty="0" err="1" smtClean="0"/>
              <a:t>chaque</a:t>
            </a:r>
            <a:r>
              <a:rPr lang="en-US" sz="4800" dirty="0" smtClean="0"/>
              <a:t> chose</a:t>
            </a:r>
            <a:endParaRPr lang="en-US" sz="4800" dirty="0"/>
          </a:p>
        </p:txBody>
      </p:sp>
      <p:pic>
        <p:nvPicPr>
          <p:cNvPr id="5122" name="Picture 2" descr="http://cdn.bgr.com/2015/06/eg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4475" y="1452253"/>
            <a:ext cx="7197725" cy="480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40636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037230"/>
          </a:xfrm>
        </p:spPr>
        <p:txBody>
          <a:bodyPr>
            <a:normAutofit/>
          </a:bodyPr>
          <a:lstStyle/>
          <a:p>
            <a:r>
              <a:rPr lang="en-US" sz="4800" dirty="0" err="1" smtClean="0"/>
              <a:t>Donnez</a:t>
            </a:r>
            <a:r>
              <a:rPr lang="en-US" sz="4800" dirty="0" smtClean="0"/>
              <a:t> </a:t>
            </a:r>
            <a:r>
              <a:rPr lang="en-US" sz="4800" dirty="0" err="1" smtClean="0"/>
              <a:t>une</a:t>
            </a:r>
            <a:r>
              <a:rPr lang="en-US" sz="4800" dirty="0" smtClean="0"/>
              <a:t> </a:t>
            </a:r>
            <a:r>
              <a:rPr lang="en-US" sz="4800" dirty="0" err="1" smtClean="0"/>
              <a:t>quantité</a:t>
            </a:r>
            <a:r>
              <a:rPr lang="en-US" sz="4800" dirty="0" smtClean="0"/>
              <a:t> </a:t>
            </a:r>
            <a:r>
              <a:rPr lang="en-US" sz="4800" dirty="0" err="1" smtClean="0"/>
              <a:t>logique</a:t>
            </a:r>
            <a:r>
              <a:rPr lang="en-US" sz="4800" dirty="0" smtClean="0"/>
              <a:t> pour </a:t>
            </a:r>
            <a:r>
              <a:rPr lang="en-US" sz="4800" dirty="0" err="1" smtClean="0"/>
              <a:t>chaque</a:t>
            </a:r>
            <a:r>
              <a:rPr lang="en-US" sz="4800" dirty="0" smtClean="0"/>
              <a:t> chose</a:t>
            </a:r>
            <a:endParaRPr lang="en-US" sz="4800" dirty="0"/>
          </a:p>
        </p:txBody>
      </p:sp>
      <p:pic>
        <p:nvPicPr>
          <p:cNvPr id="6146" name="Picture 2" descr="http://ll-us-i5.wal.co/dfw/dce07b8c-4710/k2-_e9a7e5f3-e433-4e0c-8ed3-3618aca06f78.v1.jpg-7b068b0d7ab5a197bb4148f9481300d0861a8557-optim-450x4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75" y="1676400"/>
            <a:ext cx="428625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0913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</Words>
  <Application>Microsoft Office PowerPoint</Application>
  <PresentationFormat>Widescreen</PresentationFormat>
  <Paragraphs>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Donnez une quantité logique pour chaque chose</vt:lpstr>
      <vt:lpstr>Donnez une quantité logique pour chaque chose</vt:lpstr>
      <vt:lpstr>Donnez une quantité logique pour chaque chose</vt:lpstr>
      <vt:lpstr>Donnez une quantité logique pour chaque chose</vt:lpstr>
      <vt:lpstr>Donnez une quantité logique pour chaque chose</vt:lpstr>
      <vt:lpstr>Donnez une quantité logique pour chaque chose</vt:lpstr>
      <vt:lpstr>Donnez une quantité logique pour chaque chose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Donnez une quantité logique pour chaque chose</dc:title>
  <dc:creator>Danielle Berndt</dc:creator>
  <cp:lastModifiedBy>Danielle Berndt</cp:lastModifiedBy>
  <cp:revision>1</cp:revision>
  <dcterms:created xsi:type="dcterms:W3CDTF">2016-01-05T12:50:44Z</dcterms:created>
  <dcterms:modified xsi:type="dcterms:W3CDTF">2016-01-05T12:50:54Z</dcterms:modified>
</cp:coreProperties>
</file>